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7.jpg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4.jpg"/><Relationship Id="rId5" Type="http://schemas.openxmlformats.org/officeDocument/2006/relationships/image" Target="../media/image5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 nombre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Diseñador de experiencias digitales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Contacto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Tu nombre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www.example.com</a:t>
            </a:r>
            <a:endParaRPr sz="1400"/>
          </a:p>
        </p:txBody>
      </p:sp>
      <p:pic>
        <p:nvPicPr>
          <p:cNvPr descr="Toma nadir del puente Golden Gate contra un cielo azul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Acerca de mí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-419"/>
              <a:t>Me apasiona crear productos nuevos que faciliten la vida de las personas. Hace más de 10 años que me dedico a desarrollar experiencias digitales innovadoras tanto para startups pequeñas como para las marcas más importantes del mundo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Crecí en Ciudad, me fascina hacer kayak y me encantaría asociarme contigo.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Habilidades y experiencia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Diseño en movimiento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Experiencia del usuario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Computación física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del portfolio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Nombre del proyecto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Inserta tu texto aquí Inserta tu texto aquí Inserta tu texto aquí Inserta tu texto aquí Inserta tu texto aquí</a:t>
            </a:r>
            <a:endParaRPr/>
          </a:p>
        </p:txBody>
      </p:sp>
      <p:pic>
        <p:nvPicPr>
          <p:cNvPr descr="Laptop Chromebook abierto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 de muestra de la aplicación para computadoras de escritorio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 de muestra de la aplicación para dispositivos móviles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mer plano lateral de una mano presionando un botón de un mezclador de audio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en un estante de madera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artística de un café de color caramelo en una taza blanca sobre un fondo rojo sólido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  <p:pic>
        <p:nvPicPr>
          <p:cNvPr descr="Altavoz de computadora redondo y moderno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Momentos más destacados de mi carrera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Director de Experiencia del usuario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Septiembre de 20XX - actualidad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Diseñador general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Septiembre de 20XX - agosto de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Diseñador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500"/>
              <a:t>Junio de 20XX - julio de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Ganador del Premio de diseño Acme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s-419" sz="2400"/>
              <a:t>Campaña de música Parker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mer plano de un transportador sobre diagramas de arquitectura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lateral de manos escribiendo en un cuaderno en una cafetería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de las piezas de una máquina de escribi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automóviles clásicos frente a dos puertas de garaje amarilla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